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40"/>
  </p:notesMasterIdLst>
  <p:sldIdLst>
    <p:sldId id="256" r:id="rId5"/>
    <p:sldId id="305" r:id="rId6"/>
    <p:sldId id="314" r:id="rId7"/>
    <p:sldId id="313" r:id="rId8"/>
    <p:sldId id="312" r:id="rId9"/>
    <p:sldId id="258" r:id="rId10"/>
    <p:sldId id="275" r:id="rId11"/>
    <p:sldId id="279" r:id="rId12"/>
    <p:sldId id="264" r:id="rId13"/>
    <p:sldId id="291" r:id="rId14"/>
    <p:sldId id="317" r:id="rId15"/>
    <p:sldId id="30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80" r:id="rId25"/>
    <p:sldId id="271" r:id="rId26"/>
    <p:sldId id="315" r:id="rId27"/>
    <p:sldId id="316" r:id="rId28"/>
    <p:sldId id="266" r:id="rId29"/>
    <p:sldId id="310" r:id="rId30"/>
    <p:sldId id="267" r:id="rId31"/>
    <p:sldId id="318" r:id="rId32"/>
    <p:sldId id="319" r:id="rId33"/>
    <p:sldId id="292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08" autoAdjust="0"/>
  </p:normalViewPr>
  <p:slideViewPr>
    <p:cSldViewPr snapToGrid="0">
      <p:cViewPr varScale="1">
        <p:scale>
          <a:sx n="111" d="100"/>
          <a:sy n="111" d="100"/>
        </p:scale>
        <p:origin x="9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9/3/2025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7306-5C97-0C64-314A-A4E900AA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2B741-310B-F2B6-9280-7A8CD8FC5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5D516-9734-080E-8F00-0D417EA0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A8E2-1CFD-6CEE-C930-DE56B9CDF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89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318F-AA4C-4411-7300-9AB77A0C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F85F2-408C-549A-5404-4DB786135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5EDD8-AA36-67EC-49F6-67B4F0820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8DC5A-0580-E3F0-3087-B54E664A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9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9A5-C784-508B-1DF7-8473BD26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60EB2-5A82-99F1-D1AB-82A3C3E5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38ADE-9ABF-A78C-2C6A-A05F05D7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524-AAF2-1347-E84E-E65B446D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1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33D482B-DF2D-42CD-8F8E-5D21CCCD8631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Self-sufficient deployment: </a:t>
            </a:r>
            <a:br>
              <a:rPr lang="en-US" sz="3200" b="1" dirty="0"/>
            </a:br>
            <a:r>
              <a:rPr lang="en-US" sz="3200" b="1" dirty="0"/>
              <a:t>using pair programming to have fun and sell your solutions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/>
              <a:t>Kristin Carr</a:t>
            </a:r>
          </a:p>
          <a:p>
            <a:r>
              <a:rPr lang="en-US" dirty="0"/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Dept system deployment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Dedicated Support (Stability)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2258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reactivity </a:t>
            </a:r>
            <a:r>
              <a:rPr lang="en-US" sz="2200" dirty="0">
                <a:latin typeface="Calibri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5" grpId="0" animBg="1"/>
      <p:bldP spid="11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629864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more time with 15% less defects</a:t>
            </a:r>
            <a:endParaRPr lang="en-US" dirty="0"/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fontAlgn="ctr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preferred working in pairs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Solo developers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test cases 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Paired developers 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924269" y="6176553"/>
            <a:ext cx="1049400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Verwijs, C. (2024, March 15).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In-depth: The costs and benefits of pair programming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Medium. https://medium.com/the-liberators/in-depth-the-costs-and-benefits-of-pair-programming-b4b54b27c6ff</a:t>
            </a: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REACTIVE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02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42" y="1711308"/>
            <a:ext cx="6257027" cy="48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b="1" dirty="0"/>
              <a:t>Unstructured Asynchronous ("</a:t>
            </a:r>
            <a:r>
              <a:rPr lang="en-US" sz="2400" b="1" dirty="0" err="1"/>
              <a:t>Pair"allel</a:t>
            </a:r>
            <a:r>
              <a:rPr lang="en-US" sz="2400" b="1" dirty="0"/>
              <a:t>)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Pin Model Version</a:t>
            </a:r>
          </a:p>
          <a:p>
            <a:pPr algn="ctr"/>
            <a:r>
              <a:rPr lang="en-US" sz="2400"/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Call API</a:t>
            </a:r>
          </a:p>
          <a:p>
            <a:pPr algn="ctr"/>
            <a:r>
              <a:rPr lang="en-US" sz="2400"/>
              <a:t>Display Model Preds </a:t>
            </a:r>
          </a:p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259786" y="2791360"/>
            <a:ext cx="26409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KF lead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KC lead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Path to Victory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94473-8AD1-6CFF-3456-543F61ED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B188C-BCB7-B6F7-C045-149A279F851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DA24EE48-0595-54DE-3EF3-E8AC000B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1EA91-77FF-8541-BB88-D6975E8D0DA8}"/>
              </a:ext>
            </a:extLst>
          </p:cNvPr>
          <p:cNvSpPr txBox="1"/>
          <p:nvPr/>
        </p:nvSpPr>
        <p:spPr>
          <a:xfrm>
            <a:off x="580445" y="1351508"/>
            <a:ext cx="564259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Slides</a:t>
            </a:r>
          </a:p>
          <a:p>
            <a:endParaRPr lang="en-US" sz="2400" dirty="0"/>
          </a:p>
          <a:p>
            <a:r>
              <a:rPr lang="en-US" sz="2400" dirty="0"/>
              <a:t>Links to Articles about Pair Programming</a:t>
            </a:r>
          </a:p>
          <a:p>
            <a:endParaRPr lang="en-US" sz="2400" dirty="0"/>
          </a:p>
          <a:p>
            <a:r>
              <a:rPr lang="en-US" sz="2400" dirty="0"/>
              <a:t>Technical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Develop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Configure Posit Connect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Pin Model to Posit Connect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Create Vetiver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Call Vetiver API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Display 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33137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ED06-0C9A-B00F-A389-C476692AF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89AEA-C99C-286C-97EC-7F6B5FF1DCF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4769E398-4B05-445B-BF1B-20DCBF0C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1077857" y="1070657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A8BCF708-A1E5-0CEB-0B8E-6EED05319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/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/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R code to pin the model</a:t>
            </a:r>
            <a:r>
              <a:rPr lang="en-US" sz="2000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Posit Connect view of pinned </a:t>
            </a:r>
            <a:r>
              <a:rPr lang="en-US" sz="2000" dirty="0">
                <a:latin typeface="Calibri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/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 dirty="0">
                <a:solidFill>
                  <a:srgbClr val="0070C0"/>
                </a:solidFill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/pin-url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/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162433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23105" y="4226863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/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57C9A9E-3D87-2152-7DB6-1D042A41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7" y="1168400"/>
            <a:ext cx="7652067" cy="5394960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7BFAA-92F2-8872-A6AD-216E97CD82CF}"/>
              </a:ext>
            </a:extLst>
          </p:cNvPr>
          <p:cNvSpPr/>
          <p:nvPr/>
        </p:nvSpPr>
        <p:spPr>
          <a:xfrm>
            <a:off x="4423887" y="3865880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438528" y="2455747"/>
            <a:ext cx="834714" cy="11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220469" y="3544035"/>
            <a:ext cx="10516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588798" y="4642766"/>
            <a:ext cx="6833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Our Spartan Race at Work</a:t>
            </a:r>
            <a:endParaRPr lang="en-US" dirty="0"/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95B0-83B5-15F5-2637-9BB8E7E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22AF1BE-1F8D-610D-FC81-266E7E0B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45893" r="1319"/>
          <a:stretch>
            <a:fillRect/>
          </a:stretch>
        </p:blipFill>
        <p:spPr>
          <a:xfrm>
            <a:off x="870694" y="844489"/>
            <a:ext cx="10439053" cy="493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FD64-FB82-3AC8-2A7B-231E4BDD9E0B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Simple, right?</a:t>
            </a:r>
            <a:endParaRPr lang="en-US" dirty="0"/>
          </a:p>
        </p:txBody>
      </p:sp>
      <p:pic>
        <p:nvPicPr>
          <p:cNvPr id="11" name="Picture 10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2534EBE0-9810-047F-27D8-9D6A3D0B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76" y="1521439"/>
            <a:ext cx="9644206" cy="246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A7B89-AD06-D5EF-8D60-8AF4CD1694A4}"/>
              </a:ext>
            </a:extLst>
          </p:cNvPr>
          <p:cNvSpPr/>
          <p:nvPr/>
        </p:nvSpPr>
        <p:spPr>
          <a:xfrm>
            <a:off x="4389890" y="846516"/>
            <a:ext cx="1625411" cy="46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1: Solutions need to be REACTIVE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5F8D-1971-AB86-E852-2A9AC986850C}"/>
              </a:ext>
            </a:extLst>
          </p:cNvPr>
          <p:cNvSpPr txBox="1"/>
          <p:nvPr/>
        </p:nvSpPr>
        <p:spPr>
          <a:xfrm>
            <a:off x="420521" y="5199174"/>
            <a:ext cx="7238066" cy="1095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9" y="4276831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9" y="1838587"/>
            <a:ext cx="7033173" cy="13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2: Solutions need to be STABLE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Calibri"/>
                <a:ea typeface="Calibri"/>
                <a:cs typeface="Calibri"/>
              </a:rPr>
              <a:t>sufficient </a:t>
            </a:r>
            <a:r>
              <a:rPr lang="en-US" sz="2400" dirty="0">
                <a:latin typeface="Calibri"/>
                <a:ea typeface="Calibri"/>
                <a:cs typeface="Calibri"/>
              </a:rPr>
              <a:t>support </a:t>
            </a:r>
            <a:endParaRPr lang="en-US" dirty="0"/>
          </a:p>
          <a:p>
            <a:pPr lvl="1"/>
            <a:endParaRPr lang="en-US" dirty="0"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50c2d34f-f553-4235-803c-839569a53bae"/>
    <ds:schemaRef ds:uri="e689e8e5-ea8c-4d20-b666-0d9128fe5a96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483</TotalTime>
  <Words>892</Words>
  <Application>Microsoft Office PowerPoint</Application>
  <PresentationFormat>Widescreen</PresentationFormat>
  <Paragraphs>263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Arial,Sans-Serif</vt:lpstr>
      <vt:lpstr>Courier New,monospace</vt:lpstr>
      <vt:lpstr>Aptos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505</cp:revision>
  <dcterms:created xsi:type="dcterms:W3CDTF">2025-08-04T14:56:33Z</dcterms:created>
  <dcterms:modified xsi:type="dcterms:W3CDTF">2025-09-03T14:30:57Z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